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7" r:id="rId2"/>
    <p:sldId id="256" r:id="rId3"/>
    <p:sldId id="258" r:id="rId4"/>
    <p:sldId id="259" r:id="rId5"/>
    <p:sldId id="260" r:id="rId6"/>
    <p:sldId id="261" r:id="rId7"/>
    <p:sldId id="269" r:id="rId8"/>
    <p:sldId id="270" r:id="rId9"/>
    <p:sldId id="275" r:id="rId10"/>
    <p:sldId id="277" r:id="rId11"/>
    <p:sldId id="268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FF99CC"/>
    <a:srgbClr val="800000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80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3C9B5-F9EB-4BCC-8459-CFC3E6DB26D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4F3FF-7106-44FB-A1E0-AC419874A1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F3FF-7106-44FB-A1E0-AC419874A14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28600"/>
            <a:ext cx="5715000" cy="1676400"/>
          </a:xfrm>
          <a:prstGeom prst="rect">
            <a:avLst/>
          </a:prstGeom>
          <a:noFill/>
        </p:spPr>
        <p:txBody>
          <a:bodyPr wrap="square" rtlCol="0">
            <a:prstTxWarp prst="textTriangle">
              <a:avLst/>
            </a:prstTxWarp>
            <a:spAutoFit/>
          </a:bodyPr>
          <a:lstStyle/>
          <a:p>
            <a:pPr algn="ctr"/>
            <a:endParaRPr lang="en-US" sz="7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609600"/>
            <a:ext cx="80772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Welcome</a:t>
            </a:r>
            <a:r>
              <a:rPr 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4800" b="1" dirty="0" smtClean="0">
                <a:solidFill>
                  <a:schemeClr val="accent3">
                    <a:lumMod val="50000"/>
                  </a:schemeClr>
                </a:solidFill>
              </a:rPr>
              <a:t>every body</a:t>
            </a:r>
            <a:endParaRPr lang="en-US" sz="4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4" descr="3660433-solar-system-with-nine-planets-vector-illustrati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399" y="2209800"/>
            <a:ext cx="5760720" cy="413331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oli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533401"/>
            <a:ext cx="7645400" cy="4876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9200" y="5638800"/>
            <a:ext cx="59436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Police man</a:t>
            </a:r>
            <a:endParaRPr lang="en-US" sz="4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457200"/>
            <a:ext cx="8686800" cy="120032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Finding New words :                   </a:t>
            </a:r>
            <a:r>
              <a:rPr lang="en-US" sz="3200" dirty="0" smtClean="0"/>
              <a:t>(</a:t>
            </a:r>
            <a:r>
              <a:rPr lang="en-US" sz="3200" dirty="0" smtClean="0">
                <a:solidFill>
                  <a:srgbClr val="FF99CC"/>
                </a:solidFill>
              </a:rPr>
              <a:t>Farmer</a:t>
            </a:r>
            <a:r>
              <a:rPr lang="en-US" sz="3200" dirty="0" smtClean="0">
                <a:solidFill>
                  <a:srgbClr val="FFFF00"/>
                </a:solidFill>
              </a:rPr>
              <a:t>, Doctor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Policeman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n-US" sz="3200" dirty="0" smtClean="0">
                <a:solidFill>
                  <a:srgbClr val="800000"/>
                </a:solidFill>
              </a:rPr>
              <a:t>Blacksmith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676400"/>
            <a:ext cx="8153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Farmer-</a:t>
            </a:r>
            <a:r>
              <a:rPr lang="en-US" sz="3600" dirty="0" smtClean="0">
                <a:solidFill>
                  <a:srgbClr val="0070C0"/>
                </a:solidFill>
              </a:rPr>
              <a:t>   </a:t>
            </a:r>
            <a:endParaRPr lang="bn-BD" sz="3600" dirty="0" smtClean="0">
              <a:solidFill>
                <a:srgbClr val="0070C0"/>
              </a:solidFill>
            </a:endParaRPr>
          </a:p>
          <a:p>
            <a:endParaRPr lang="en-US" sz="4400" dirty="0" smtClean="0">
              <a:solidFill>
                <a:srgbClr val="00CC66"/>
              </a:solidFill>
            </a:endParaRPr>
          </a:p>
          <a:p>
            <a:r>
              <a:rPr lang="en-US" sz="4400" dirty="0" smtClean="0">
                <a:solidFill>
                  <a:srgbClr val="00CC66"/>
                </a:solidFill>
              </a:rPr>
              <a:t>Doctor-</a:t>
            </a:r>
            <a:endParaRPr lang="en-US" sz="5400" dirty="0" smtClean="0">
              <a:solidFill>
                <a:srgbClr val="00CC66"/>
              </a:solidFill>
            </a:endParaRPr>
          </a:p>
          <a:p>
            <a:endParaRPr lang="en-US" sz="3600" dirty="0" smtClean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Policeman-</a:t>
            </a:r>
          </a:p>
          <a:p>
            <a:endParaRPr lang="en-US" sz="3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600" dirty="0" smtClean="0">
                <a:solidFill>
                  <a:srgbClr val="002060"/>
                </a:solidFill>
              </a:rPr>
              <a:t>Blacksmith-</a:t>
            </a:r>
            <a:endParaRPr lang="en-US" sz="3600" dirty="0">
              <a:solidFill>
                <a:srgbClr val="002060"/>
              </a:solidFill>
            </a:endParaRPr>
          </a:p>
        </p:txBody>
      </p:sp>
      <p:pic>
        <p:nvPicPr>
          <p:cNvPr id="8" name="Picture 7" descr="doctor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2819400"/>
            <a:ext cx="2590800" cy="990600"/>
          </a:xfrm>
          <a:prstGeom prst="ellipse">
            <a:avLst/>
          </a:prstGeom>
        </p:spPr>
      </p:pic>
      <p:pic>
        <p:nvPicPr>
          <p:cNvPr id="9" name="Picture 8" descr="edit_36830ffarmer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1676400"/>
            <a:ext cx="2514600" cy="1143000"/>
          </a:xfrm>
          <a:prstGeom prst="ellipse">
            <a:avLst/>
          </a:prstGeom>
        </p:spPr>
      </p:pic>
      <p:pic>
        <p:nvPicPr>
          <p:cNvPr id="10" name="Picture 9" descr="polic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19600" y="3886200"/>
            <a:ext cx="2362200" cy="990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" name="Picture 10" descr="blacsmith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43400" y="5105400"/>
            <a:ext cx="2590800" cy="1219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86000" y="1828800"/>
            <a:ext cx="434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Individually:</a:t>
            </a:r>
          </a:p>
          <a:p>
            <a:endParaRPr lang="en-US" sz="4000" dirty="0" smtClean="0">
              <a:solidFill>
                <a:srgbClr val="002060"/>
              </a:solidFill>
            </a:endParaRPr>
          </a:p>
          <a:p>
            <a:endParaRPr lang="en-US" sz="4000" dirty="0" smtClean="0">
              <a:solidFill>
                <a:srgbClr val="002060"/>
              </a:solidFill>
            </a:endParaRPr>
          </a:p>
          <a:p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77000" y="2057400"/>
            <a:ext cx="2362200" cy="36933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Time : 10 minutes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2895600"/>
            <a:ext cx="8229600" cy="64633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What   picture  is it ?              </a:t>
            </a:r>
            <a:r>
              <a:rPr lang="en-US" dirty="0" smtClean="0"/>
              <a:t>What`s occupation of this man? </a:t>
            </a:r>
          </a:p>
          <a:p>
            <a:r>
              <a:rPr lang="en-US" dirty="0" smtClean="0"/>
              <a:t>(Tick marks   √ 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5181600"/>
            <a:ext cx="2057400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a. A farmer                b. A doctor </a:t>
            </a:r>
          </a:p>
          <a:p>
            <a:r>
              <a:rPr lang="en-US" dirty="0" smtClean="0"/>
              <a:t>c. A teacher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4000" y="5181600"/>
            <a:ext cx="2057400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a. A farmer                b. A tailor </a:t>
            </a:r>
          </a:p>
          <a:p>
            <a:r>
              <a:rPr lang="en-US" dirty="0" smtClean="0"/>
              <a:t>c. A teacher</a:t>
            </a:r>
          </a:p>
        </p:txBody>
      </p:sp>
      <p:pic>
        <p:nvPicPr>
          <p:cNvPr id="17" name="Picture 16" descr="edit_36830ffarmer 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57800" y="3962400"/>
            <a:ext cx="1589932" cy="1057455"/>
          </a:xfrm>
          <a:prstGeom prst="rect">
            <a:avLst/>
          </a:prstGeom>
        </p:spPr>
      </p:pic>
      <p:pic>
        <p:nvPicPr>
          <p:cNvPr id="18" name="Picture 17" descr="doctor 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2208" y="3860412"/>
            <a:ext cx="1603342" cy="120095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371600" y="5486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√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29200" y="5105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√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5400" y="381000"/>
            <a:ext cx="6248400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/>
              <a:t>Evaluation</a:t>
            </a:r>
            <a:endParaRPr lang="en-US" sz="8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12" grpId="0" animBg="1"/>
      <p:bldP spid="11" grpId="0" animBg="1"/>
      <p:bldP spid="14" grpId="0" animBg="1"/>
      <p:bldP spid="16" grpId="0" animBg="1"/>
      <p:bldP spid="20" grpId="0"/>
      <p:bldP spid="21" grpId="0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457200"/>
            <a:ext cx="6476999" cy="1200329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7200" dirty="0" smtClean="0">
                <a:solidFill>
                  <a:srgbClr val="FFFF00"/>
                </a:solidFill>
              </a:rPr>
              <a:t>Group work:</a:t>
            </a:r>
            <a:endParaRPr lang="en-US" sz="7200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438400"/>
            <a:ext cx="7772400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Write the name of </a:t>
            </a:r>
            <a:r>
              <a:rPr lang="en-US" sz="3200" smtClean="0"/>
              <a:t>two occupations: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4267201"/>
            <a:ext cx="2286000" cy="206210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A-group:</a:t>
            </a:r>
          </a:p>
          <a:p>
            <a:r>
              <a:rPr lang="en-US" sz="3200" dirty="0" smtClean="0"/>
              <a:t>1.Teacher</a:t>
            </a:r>
          </a:p>
          <a:p>
            <a:r>
              <a:rPr lang="en-US" sz="3200" dirty="0" smtClean="0"/>
              <a:t>2.Tailor</a:t>
            </a:r>
          </a:p>
          <a:p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4267200"/>
            <a:ext cx="2362200" cy="18158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B-group</a:t>
            </a:r>
          </a:p>
          <a:p>
            <a:r>
              <a:rPr lang="en-US" sz="2800" dirty="0" smtClean="0"/>
              <a:t>1.Doctor</a:t>
            </a:r>
          </a:p>
          <a:p>
            <a:r>
              <a:rPr lang="en-US" sz="2800" dirty="0" smtClean="0"/>
              <a:t>2.Cobler</a:t>
            </a:r>
          </a:p>
          <a:p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791200" y="4267200"/>
            <a:ext cx="2667000" cy="1384995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C-group</a:t>
            </a:r>
          </a:p>
          <a:p>
            <a:r>
              <a:rPr lang="en-US" sz="2800" dirty="0" smtClean="0"/>
              <a:t>1.Farmer</a:t>
            </a:r>
          </a:p>
          <a:p>
            <a:r>
              <a:rPr lang="en-US" sz="2800" dirty="0" smtClean="0"/>
              <a:t>2.Blacksmith</a:t>
            </a:r>
            <a:endParaRPr lang="en-US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228600" y="838200"/>
            <a:ext cx="1828800" cy="1143000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2819400"/>
            <a:ext cx="8534400" cy="286232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write  another three occupations of your village:</a:t>
            </a:r>
          </a:p>
          <a:p>
            <a:endParaRPr lang="en-US" sz="3600" dirty="0" smtClean="0">
              <a:solidFill>
                <a:srgbClr val="7030A0"/>
              </a:solidFill>
            </a:endParaRPr>
          </a:p>
          <a:p>
            <a:endParaRPr lang="en-US" sz="3600" dirty="0" smtClean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 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914400"/>
            <a:ext cx="5562600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Home work</a:t>
            </a:r>
            <a:endParaRPr lang="en-US" sz="7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8229600" cy="1600438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Good bye </a:t>
            </a:r>
          </a:p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See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you again.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Picture 4" descr="381355_321613747861392_294739220548845_1000005_638835177_n.jpg"/>
          <p:cNvPicPr>
            <a:picLocks noChangeAspect="1"/>
          </p:cNvPicPr>
          <p:nvPr/>
        </p:nvPicPr>
        <p:blipFill>
          <a:blip r:embed="rId2">
            <a:lum contrast="40000"/>
          </a:blip>
          <a:stretch>
            <a:fillRect/>
          </a:stretch>
        </p:blipFill>
        <p:spPr>
          <a:xfrm>
            <a:off x="1600200" y="2590800"/>
            <a:ext cx="6172200" cy="32004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3117E-6 L -1.00834 0.19704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4" y="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81000"/>
            <a:ext cx="8305800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/>
              <a:t>Presented by:</a:t>
            </a:r>
            <a:endParaRPr lang="en-US" sz="8800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2743200"/>
            <a:ext cx="8305800" cy="240065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5400" dirty="0" err="1" smtClean="0"/>
              <a:t>Utpal</a:t>
            </a:r>
            <a:r>
              <a:rPr lang="en-US" sz="5400" dirty="0" smtClean="0"/>
              <a:t> </a:t>
            </a:r>
            <a:r>
              <a:rPr lang="en-US" sz="5400" dirty="0" err="1" smtClean="0"/>
              <a:t>dey</a:t>
            </a:r>
            <a:r>
              <a:rPr lang="en-US" sz="5400" dirty="0" smtClean="0"/>
              <a:t>                 </a:t>
            </a:r>
          </a:p>
          <a:p>
            <a:r>
              <a:rPr lang="en-US" sz="3200" dirty="0" smtClean="0">
                <a:solidFill>
                  <a:srgbClr val="660066"/>
                </a:solidFill>
              </a:rPr>
              <a:t>Assistant Teacher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>
                <a:solidFill>
                  <a:schemeClr val="accent5">
                    <a:lumMod val="50000"/>
                  </a:schemeClr>
                </a:solidFill>
              </a:rPr>
              <a:t>Borhangong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</a:rPr>
              <a:t> Govt. Primary  School. </a:t>
            </a:r>
            <a:r>
              <a:rPr lang="en-US" sz="3200" dirty="0" err="1" smtClean="0">
                <a:solidFill>
                  <a:schemeClr val="accent5">
                    <a:lumMod val="50000"/>
                  </a:schemeClr>
                </a:solidFill>
              </a:rPr>
              <a:t>Borhanuddin</a:t>
            </a:r>
            <a:r>
              <a:rPr lang="en-US" sz="3200" dirty="0" smtClean="0">
                <a:solidFill>
                  <a:srgbClr val="00B050"/>
                </a:solidFill>
              </a:rPr>
              <a:t>, </a:t>
            </a:r>
            <a:r>
              <a:rPr lang="en-US" sz="3200" dirty="0" err="1" smtClean="0">
                <a:solidFill>
                  <a:srgbClr val="00B050"/>
                </a:solidFill>
              </a:rPr>
              <a:t>Bhola</a:t>
            </a:r>
            <a:r>
              <a:rPr lang="en-US" sz="3200" dirty="0" smtClean="0">
                <a:solidFill>
                  <a:srgbClr val="00B050"/>
                </a:solidFill>
              </a:rPr>
              <a:t>.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457200"/>
            <a:ext cx="800100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6000" dirty="0" smtClean="0">
                <a:solidFill>
                  <a:schemeClr val="accent3">
                    <a:lumMod val="50000"/>
                  </a:schemeClr>
                </a:solidFill>
              </a:rPr>
              <a:t>Lesson Introduction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81000" y="1600200"/>
            <a:ext cx="8382000" cy="452431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Subject</a:t>
            </a:r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:English  </a:t>
            </a:r>
            <a:r>
              <a:rPr lang="en-US" sz="4400" dirty="0" smtClean="0">
                <a:solidFill>
                  <a:srgbClr val="00CC66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48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Class</a:t>
            </a:r>
            <a:r>
              <a:rPr lang="en-US" sz="44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: 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three</a:t>
            </a:r>
            <a:r>
              <a:rPr lang="en-US" sz="4400" dirty="0" smtClean="0">
                <a:solidFill>
                  <a:srgbClr val="00CC66"/>
                </a:solidFill>
                <a:latin typeface="NikoshBAN" pitchFamily="2" charset="0"/>
                <a:cs typeface="NikoshBAN" pitchFamily="2" charset="0"/>
              </a:rPr>
              <a:t>                          </a:t>
            </a:r>
            <a:r>
              <a:rPr lang="en-US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Unit       :six                              </a:t>
            </a:r>
            <a:r>
              <a:rPr lang="en-US" sz="44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lesson    :one                            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Title 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: people and occupation          </a:t>
            </a:r>
          </a:p>
          <a:p>
            <a:r>
              <a:rPr lang="en-US" sz="44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Time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  :</a:t>
            </a:r>
            <a:r>
              <a:rPr 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forty  munities</a:t>
            </a:r>
          </a:p>
          <a:p>
            <a:endParaRPr lang="en-US" sz="2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1752600"/>
            <a:ext cx="73914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Students </a:t>
            </a:r>
            <a:r>
              <a:rPr lang="en-US" sz="3200" dirty="0" smtClean="0"/>
              <a:t>will be</a:t>
            </a:r>
            <a:r>
              <a:rPr lang="en-US" sz="3600" dirty="0" smtClean="0"/>
              <a:t> able-                        to listen attentively                   to say </a:t>
            </a:r>
            <a:r>
              <a:rPr lang="en-US" sz="3200" dirty="0" smtClean="0"/>
              <a:t>new words</a:t>
            </a:r>
            <a:r>
              <a:rPr lang="en-US" sz="3200" dirty="0" smtClean="0">
                <a:solidFill>
                  <a:srgbClr val="00B0F0"/>
                </a:solidFill>
              </a:rPr>
              <a:t>(</a:t>
            </a:r>
            <a:r>
              <a:rPr lang="en-US" sz="3200" dirty="0" smtClean="0">
                <a:solidFill>
                  <a:srgbClr val="00B050"/>
                </a:solidFill>
              </a:rPr>
              <a:t>farmer</a:t>
            </a:r>
            <a:r>
              <a:rPr lang="en-US" sz="3200" dirty="0" smtClean="0">
                <a:solidFill>
                  <a:srgbClr val="00B0F0"/>
                </a:solidFill>
              </a:rPr>
              <a:t>, </a:t>
            </a: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policeman,</a:t>
            </a:r>
            <a:r>
              <a:rPr lang="en-US" sz="3200" dirty="0" smtClean="0">
                <a:solidFill>
                  <a:srgbClr val="00B0F0"/>
                </a:solidFill>
              </a:rPr>
              <a:t>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blacksmith</a:t>
            </a:r>
            <a:r>
              <a:rPr lang="en-US" sz="3200" dirty="0" smtClean="0">
                <a:solidFill>
                  <a:srgbClr val="00B0F0"/>
                </a:solidFill>
              </a:rPr>
              <a:t> and </a:t>
            </a:r>
            <a:r>
              <a:rPr lang="en-US" sz="3200" dirty="0" smtClean="0">
                <a:solidFill>
                  <a:srgbClr val="FF99CC"/>
                </a:solidFill>
              </a:rPr>
              <a:t>doctor</a:t>
            </a:r>
            <a:r>
              <a:rPr lang="en-US" sz="3600" dirty="0" smtClean="0">
                <a:solidFill>
                  <a:srgbClr val="00B0F0"/>
                </a:solidFill>
              </a:rPr>
              <a:t>)</a:t>
            </a:r>
            <a:r>
              <a:rPr lang="en-US" sz="3600" dirty="0" smtClean="0"/>
              <a:t>with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smtClean="0"/>
              <a:t>correct</a:t>
            </a:r>
            <a:r>
              <a:rPr lang="en-US" sz="3600" dirty="0" smtClean="0">
                <a:solidFill>
                  <a:srgbClr val="00B0F0"/>
                </a:solidFill>
              </a:rPr>
              <a:t> </a:t>
            </a:r>
            <a:r>
              <a:rPr lang="en-US" sz="3600" dirty="0" smtClean="0"/>
              <a:t>pronunciation</a:t>
            </a:r>
            <a:r>
              <a:rPr lang="en-US" sz="3600" dirty="0" smtClean="0">
                <a:solidFill>
                  <a:srgbClr val="00B0F0"/>
                </a:solidFill>
              </a:rPr>
              <a:t>.  </a:t>
            </a:r>
            <a:r>
              <a:rPr lang="en-US" sz="3600" dirty="0" smtClean="0"/>
              <a:t>                                                  </a:t>
            </a:r>
          </a:p>
          <a:p>
            <a:r>
              <a:rPr lang="en-US" sz="3600" dirty="0" smtClean="0"/>
              <a:t> to talk about the people And their objects.</a:t>
            </a:r>
            <a:endParaRPr lang="en-US" sz="3600" dirty="0"/>
          </a:p>
        </p:txBody>
      </p:sp>
      <p:sp>
        <p:nvSpPr>
          <p:cNvPr id="7" name="Right Arrow 6"/>
          <p:cNvSpPr/>
          <p:nvPr/>
        </p:nvSpPr>
        <p:spPr>
          <a:xfrm>
            <a:off x="228600" y="2362200"/>
            <a:ext cx="990600" cy="457200"/>
          </a:xfrm>
          <a:prstGeom prst="rightArrow">
            <a:avLst>
              <a:gd name="adj1" fmla="val 50000"/>
              <a:gd name="adj2" fmla="val 27143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04800" y="5105400"/>
            <a:ext cx="990600" cy="381000"/>
          </a:xfrm>
          <a:prstGeom prst="rightArrow">
            <a:avLst>
              <a:gd name="adj1" fmla="val 57619"/>
              <a:gd name="adj2" fmla="val 72154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09600"/>
            <a:ext cx="84582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 Learning outcomes</a:t>
            </a:r>
            <a:endParaRPr lang="en-US" sz="6000" dirty="0"/>
          </a:p>
        </p:txBody>
      </p:sp>
      <p:sp>
        <p:nvSpPr>
          <p:cNvPr id="10" name="Right Arrow 9"/>
          <p:cNvSpPr/>
          <p:nvPr/>
        </p:nvSpPr>
        <p:spPr>
          <a:xfrm>
            <a:off x="228600" y="3048000"/>
            <a:ext cx="990600" cy="426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9" grpId="0" animBg="1"/>
      <p:bldP spid="6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077200" cy="304698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Creating emotion                   </a:t>
            </a:r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</a:rPr>
              <a:t>(By singing a song) </a:t>
            </a:r>
          </a:p>
          <a:p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endParaRPr lang="en-US" sz="6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4038600"/>
            <a:ext cx="8382000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(We are the man -------------We are the tailor.)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609600" y="4572000"/>
            <a:ext cx="7848600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4">
                    <a:lumMod val="75000"/>
                  </a:schemeClr>
                </a:solidFill>
              </a:rPr>
              <a:t>Showing   picture</a:t>
            </a:r>
            <a:r>
              <a:rPr lang="en-US" sz="6000" dirty="0" smtClean="0">
                <a:solidFill>
                  <a:srgbClr val="00B050"/>
                </a:solidFill>
              </a:rPr>
              <a:t>:</a:t>
            </a:r>
            <a:endParaRPr lang="en-US" sz="60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0" y="2286000"/>
            <a:ext cx="1981200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Time : 20 minutes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5334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                                            </a:t>
            </a:r>
            <a:endParaRPr 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609600"/>
            <a:ext cx="7848600" cy="132343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/>
              <a:t>Presentation</a:t>
            </a:r>
            <a:endParaRPr lang="en-US" sz="8000" b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686800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What you are looking in the picture?</a:t>
            </a:r>
            <a:endParaRPr lang="en-US" sz="3600" dirty="0"/>
          </a:p>
        </p:txBody>
      </p:sp>
      <p:pic>
        <p:nvPicPr>
          <p:cNvPr id="5" name="Picture 4" descr="edit_36830ffarmer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524000"/>
            <a:ext cx="5638800" cy="375033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09800" y="5638800"/>
            <a:ext cx="4800600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0070C0"/>
                </a:solidFill>
              </a:rPr>
              <a:t>A  Farmer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ctor 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609600"/>
            <a:ext cx="7086600" cy="514158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0" y="5867400"/>
            <a:ext cx="4114800" cy="70788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   Doctor</a:t>
            </a:r>
            <a:endParaRPr lang="en-US" sz="4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acsmi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81000"/>
            <a:ext cx="8077200" cy="487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400" y="5410200"/>
            <a:ext cx="56388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Blacksmith</a:t>
            </a:r>
            <a:endParaRPr lang="en-US" sz="36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902</TotalTime>
  <Words>228</Words>
  <Application>Microsoft Office PowerPoint</Application>
  <PresentationFormat>On-screen Show (4:3)</PresentationFormat>
  <Paragraphs>62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 noakhali</dc:creator>
  <cp:lastModifiedBy>pti noakhali</cp:lastModifiedBy>
  <cp:revision>232</cp:revision>
  <dcterms:created xsi:type="dcterms:W3CDTF">2006-08-16T00:00:00Z</dcterms:created>
  <dcterms:modified xsi:type="dcterms:W3CDTF">2013-05-17T13:34:43Z</dcterms:modified>
</cp:coreProperties>
</file>